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9FFD5F"/>
    <a:srgbClr val="25BCFF"/>
    <a:srgbClr val="FF7F2B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74" y="490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111.png"/><Relationship Id="rId39" Type="http://schemas.openxmlformats.org/officeDocument/2006/relationships/image" Target="../media/image10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1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10.png"/><Relationship Id="rId33" Type="http://schemas.openxmlformats.org/officeDocument/2006/relationships/image" Target="../media/image114.png"/><Relationship Id="rId38" Type="http://schemas.openxmlformats.org/officeDocument/2006/relationships/image" Target="../media/image103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09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9.png"/><Relationship Id="rId32" Type="http://schemas.openxmlformats.org/officeDocument/2006/relationships/image" Target="../media/image66.jpg"/><Relationship Id="rId37" Type="http://schemas.openxmlformats.org/officeDocument/2006/relationships/image" Target="../media/image118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8.png"/><Relationship Id="rId28" Type="http://schemas.openxmlformats.org/officeDocument/2006/relationships/image" Target="../media/image108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image" Target="../media/image110.png"/><Relationship Id="rId27" Type="http://schemas.openxmlformats.org/officeDocument/2006/relationships/image" Target="../media/image107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8" Type="http://schemas.openxmlformats.org/officeDocument/2006/relationships/tags" Target="../tags/tag115.xml"/><Relationship Id="rId3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53.xml"/><Relationship Id="rId21" Type="http://schemas.openxmlformats.org/officeDocument/2006/relationships/tags" Target="../tags/tag148.xml"/><Relationship Id="rId42" Type="http://schemas.openxmlformats.org/officeDocument/2006/relationships/tags" Target="../tags/tag169.xml"/><Relationship Id="rId47" Type="http://schemas.openxmlformats.org/officeDocument/2006/relationships/image" Target="../media/image121.png"/><Relationship Id="rId63" Type="http://schemas.openxmlformats.org/officeDocument/2006/relationships/image" Target="../media/image136.png"/><Relationship Id="rId68" Type="http://schemas.openxmlformats.org/officeDocument/2006/relationships/image" Target="../media/image141.png"/><Relationship Id="rId7" Type="http://schemas.openxmlformats.org/officeDocument/2006/relationships/tags" Target="../tags/tag134.xml"/><Relationship Id="rId71" Type="http://schemas.openxmlformats.org/officeDocument/2006/relationships/image" Target="../media/image144.png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9" Type="http://schemas.openxmlformats.org/officeDocument/2006/relationships/tags" Target="../tags/tag156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40" Type="http://schemas.openxmlformats.org/officeDocument/2006/relationships/tags" Target="../tags/tag167.xml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1.png"/><Relationship Id="rId66" Type="http://schemas.openxmlformats.org/officeDocument/2006/relationships/image" Target="../media/image139.png"/><Relationship Id="rId5" Type="http://schemas.openxmlformats.org/officeDocument/2006/relationships/tags" Target="../tags/tag132.xml"/><Relationship Id="rId61" Type="http://schemas.openxmlformats.org/officeDocument/2006/relationships/image" Target="../media/image134.png"/><Relationship Id="rId19" Type="http://schemas.openxmlformats.org/officeDocument/2006/relationships/tags" Target="../tags/tag14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43" Type="http://schemas.openxmlformats.org/officeDocument/2006/relationships/tags" Target="../tags/tag170.xml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7.png"/><Relationship Id="rId69" Type="http://schemas.openxmlformats.org/officeDocument/2006/relationships/image" Target="../media/image142.png"/><Relationship Id="rId8" Type="http://schemas.openxmlformats.org/officeDocument/2006/relationships/tags" Target="../tags/tag135.xml"/><Relationship Id="rId51" Type="http://schemas.openxmlformats.org/officeDocument/2006/relationships/image" Target="../media/image125.png"/><Relationship Id="rId72" Type="http://schemas.openxmlformats.org/officeDocument/2006/relationships/image" Target="../media/image145.png"/><Relationship Id="rId3" Type="http://schemas.openxmlformats.org/officeDocument/2006/relationships/tags" Target="../tags/tag130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38" Type="http://schemas.openxmlformats.org/officeDocument/2006/relationships/tags" Target="../tags/tag165.xml"/><Relationship Id="rId46" Type="http://schemas.openxmlformats.org/officeDocument/2006/relationships/image" Target="../media/image120.png"/><Relationship Id="rId59" Type="http://schemas.openxmlformats.org/officeDocument/2006/relationships/image" Target="../media/image132.png"/><Relationship Id="rId67" Type="http://schemas.openxmlformats.org/officeDocument/2006/relationships/image" Target="../media/image140.png"/><Relationship Id="rId20" Type="http://schemas.openxmlformats.org/officeDocument/2006/relationships/tags" Target="../tags/tag147.xml"/><Relationship Id="rId41" Type="http://schemas.openxmlformats.org/officeDocument/2006/relationships/tags" Target="../tags/tag168.xml"/><Relationship Id="rId54" Type="http://schemas.openxmlformats.org/officeDocument/2006/relationships/image" Target="../media/image128.png"/><Relationship Id="rId62" Type="http://schemas.openxmlformats.org/officeDocument/2006/relationships/image" Target="../media/image135.png"/><Relationship Id="rId70" Type="http://schemas.openxmlformats.org/officeDocument/2006/relationships/image" Target="../media/image143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36" Type="http://schemas.openxmlformats.org/officeDocument/2006/relationships/tags" Target="../tags/tag163.xml"/><Relationship Id="rId49" Type="http://schemas.openxmlformats.org/officeDocument/2006/relationships/image" Target="../media/image123.png"/><Relationship Id="rId57" Type="http://schemas.openxmlformats.org/officeDocument/2006/relationships/image" Target="../media/image28.png"/><Relationship Id="rId10" Type="http://schemas.openxmlformats.org/officeDocument/2006/relationships/tags" Target="../tags/tag137.xml"/><Relationship Id="rId31" Type="http://schemas.openxmlformats.org/officeDocument/2006/relationships/tags" Target="../tags/tag158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26.png"/><Relationship Id="rId60" Type="http://schemas.openxmlformats.org/officeDocument/2006/relationships/image" Target="../media/image133.png"/><Relationship Id="rId65" Type="http://schemas.openxmlformats.org/officeDocument/2006/relationships/image" Target="../media/image138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9" Type="http://schemas.openxmlformats.org/officeDocument/2006/relationships/tags" Target="../tags/tag166.xml"/><Relationship Id="rId34" Type="http://schemas.openxmlformats.org/officeDocument/2006/relationships/tags" Target="../tags/tag161.xml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17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49.png"/><Relationship Id="rId5" Type="http://schemas.openxmlformats.org/officeDocument/2006/relationships/tags" Target="../tags/tag175.xml"/><Relationship Id="rId10" Type="http://schemas.openxmlformats.org/officeDocument/2006/relationships/image" Target="../media/image148.png"/><Relationship Id="rId4" Type="http://schemas.openxmlformats.org/officeDocument/2006/relationships/tags" Target="../tags/tag174.xml"/><Relationship Id="rId9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79.xml"/><Relationship Id="rId21" Type="http://schemas.openxmlformats.org/officeDocument/2006/relationships/image" Target="../media/image159.PNG"/><Relationship Id="rId7" Type="http://schemas.openxmlformats.org/officeDocument/2006/relationships/tags" Target="../tags/tag1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178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2.PNG"/><Relationship Id="rId5" Type="http://schemas.openxmlformats.org/officeDocument/2006/relationships/tags" Target="../tags/tag181.xml"/><Relationship Id="rId15" Type="http://schemas.openxmlformats.org/officeDocument/2006/relationships/image" Target="../media/image8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86.xml"/><Relationship Id="rId19" Type="http://schemas.openxmlformats.org/officeDocument/2006/relationships/image" Target="../media/image157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26" Type="http://schemas.openxmlformats.org/officeDocument/2006/relationships/tags" Target="../tags/tag213.xml"/><Relationship Id="rId39" Type="http://schemas.openxmlformats.org/officeDocument/2006/relationships/image" Target="../media/image170.png"/><Relationship Id="rId21" Type="http://schemas.openxmlformats.org/officeDocument/2006/relationships/tags" Target="../tags/tag208.xml"/><Relationship Id="rId34" Type="http://schemas.openxmlformats.org/officeDocument/2006/relationships/image" Target="../media/image168.png"/><Relationship Id="rId42" Type="http://schemas.openxmlformats.org/officeDocument/2006/relationships/image" Target="../media/image156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29" Type="http://schemas.openxmlformats.org/officeDocument/2006/relationships/tags" Target="../tags/tag216.xml"/><Relationship Id="rId11" Type="http://schemas.openxmlformats.org/officeDocument/2006/relationships/tags" Target="../tags/tag198.xml"/><Relationship Id="rId24" Type="http://schemas.openxmlformats.org/officeDocument/2006/relationships/tags" Target="../tags/tag211.xml"/><Relationship Id="rId32" Type="http://schemas.openxmlformats.org/officeDocument/2006/relationships/image" Target="../media/image9.png"/><Relationship Id="rId37" Type="http://schemas.openxmlformats.org/officeDocument/2006/relationships/image" Target="../media/image155.png"/><Relationship Id="rId40" Type="http://schemas.openxmlformats.org/officeDocument/2006/relationships/image" Target="../media/image171.png"/><Relationship Id="rId45" Type="http://schemas.openxmlformats.org/officeDocument/2006/relationships/image" Target="../media/image175.png"/><Relationship Id="rId53" Type="http://schemas.openxmlformats.org/officeDocument/2006/relationships/image" Target="../media/image178.png"/><Relationship Id="rId5" Type="http://schemas.openxmlformats.org/officeDocument/2006/relationships/tags" Target="../tags/tag192.xml"/><Relationship Id="rId10" Type="http://schemas.openxmlformats.org/officeDocument/2006/relationships/tags" Target="../tags/tag197.xml"/><Relationship Id="rId19" Type="http://schemas.openxmlformats.org/officeDocument/2006/relationships/tags" Target="../tags/tag206.xml"/><Relationship Id="rId31" Type="http://schemas.openxmlformats.org/officeDocument/2006/relationships/image" Target="../media/image8.png"/><Relationship Id="rId44" Type="http://schemas.openxmlformats.org/officeDocument/2006/relationships/image" Target="../media/image174.png"/><Relationship Id="rId52" Type="http://schemas.openxmlformats.org/officeDocument/2006/relationships/image" Target="../media/image177.png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tags" Target="../tags/tag209.xml"/><Relationship Id="rId27" Type="http://schemas.openxmlformats.org/officeDocument/2006/relationships/tags" Target="../tags/tag214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69.png"/><Relationship Id="rId43" Type="http://schemas.openxmlformats.org/officeDocument/2006/relationships/image" Target="../media/image173.png"/><Relationship Id="rId48" Type="http://schemas.openxmlformats.org/officeDocument/2006/relationships/image" Target="../media/image139.png"/><Relationship Id="rId8" Type="http://schemas.openxmlformats.org/officeDocument/2006/relationships/tags" Target="../tags/tag195.xml"/><Relationship Id="rId51" Type="http://schemas.openxmlformats.org/officeDocument/2006/relationships/image" Target="../media/image176.png"/><Relationship Id="rId3" Type="http://schemas.openxmlformats.org/officeDocument/2006/relationships/tags" Target="../tags/tag190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5" Type="http://schemas.openxmlformats.org/officeDocument/2006/relationships/tags" Target="../tags/tag212.xml"/><Relationship Id="rId33" Type="http://schemas.openxmlformats.org/officeDocument/2006/relationships/image" Target="../media/image167.png"/><Relationship Id="rId38" Type="http://schemas.openxmlformats.org/officeDocument/2006/relationships/image" Target="../media/image152.png"/><Relationship Id="rId46" Type="http://schemas.openxmlformats.org/officeDocument/2006/relationships/image" Target="../media/image137.png"/><Relationship Id="rId20" Type="http://schemas.openxmlformats.org/officeDocument/2006/relationships/tags" Target="../tags/tag207.xml"/><Relationship Id="rId41" Type="http://schemas.openxmlformats.org/officeDocument/2006/relationships/image" Target="../media/image172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5" Type="http://schemas.openxmlformats.org/officeDocument/2006/relationships/tags" Target="../tags/tag202.xml"/><Relationship Id="rId23" Type="http://schemas.openxmlformats.org/officeDocument/2006/relationships/tags" Target="../tags/tag210.xml"/><Relationship Id="rId28" Type="http://schemas.openxmlformats.org/officeDocument/2006/relationships/tags" Target="../tags/tag215.xml"/><Relationship Id="rId36" Type="http://schemas.openxmlformats.org/officeDocument/2006/relationships/image" Target="../media/image154.png"/><Relationship Id="rId4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2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19.xml"/><Relationship Id="rId21" Type="http://schemas.openxmlformats.org/officeDocument/2006/relationships/image" Target="../media/image23.png"/><Relationship Id="rId34" Type="http://schemas.openxmlformats.org/officeDocument/2006/relationships/image" Target="../media/image185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4.png"/><Relationship Id="rId2" Type="http://schemas.openxmlformats.org/officeDocument/2006/relationships/tags" Target="../tags/tag218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image" Target="../media/image26.png"/><Relationship Id="rId32" Type="http://schemas.openxmlformats.org/officeDocument/2006/relationships/image" Target="../media/image184.svg"/><Relationship Id="rId5" Type="http://schemas.openxmlformats.org/officeDocument/2006/relationships/tags" Target="../tags/tag2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87.png"/><Relationship Id="rId10" Type="http://schemas.openxmlformats.org/officeDocument/2006/relationships/tags" Target="../tags/tag226.xml"/><Relationship Id="rId19" Type="http://schemas.openxmlformats.org/officeDocument/2006/relationships/image" Target="../media/image179.png"/><Relationship Id="rId31" Type="http://schemas.openxmlformats.org/officeDocument/2006/relationships/image" Target="../media/image183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Relationship Id="rId35" Type="http://schemas.openxmlformats.org/officeDocument/2006/relationships/image" Target="../media/image186.png"/><Relationship Id="rId8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tags" Target="../tags/tag256.xml"/><Relationship Id="rId39" Type="http://schemas.openxmlformats.org/officeDocument/2006/relationships/image" Target="../media/image197.png"/><Relationship Id="rId21" Type="http://schemas.openxmlformats.org/officeDocument/2006/relationships/tags" Target="../tags/tag251.xml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9" Type="http://schemas.openxmlformats.org/officeDocument/2006/relationships/image" Target="../media/image18.sv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tags" Target="../tags/tag254.xml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image" Target="../media/image17.png"/><Relationship Id="rId36" Type="http://schemas.openxmlformats.org/officeDocument/2006/relationships/image" Target="../media/image194.png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tags" Target="../tags/tag255.xml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tags" Target="../tags/tag250.xml"/><Relationship Id="rId41" Type="http://schemas.openxmlformats.org/officeDocument/2006/relationships/image" Target="../media/image19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26" Type="http://schemas.openxmlformats.org/officeDocument/2006/relationships/image" Target="../media/image79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jp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69.jp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8.jpg"/><Relationship Id="rId23" Type="http://schemas.openxmlformats.org/officeDocument/2006/relationships/image" Target="../media/image76.png"/><Relationship Id="rId28" Type="http://schemas.openxmlformats.org/officeDocument/2006/relationships/image" Target="../media/image81.jpg"/><Relationship Id="rId10" Type="http://schemas.openxmlformats.org/officeDocument/2006/relationships/tags" Target="../tags/tag86.xml"/><Relationship Id="rId19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7.jp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26" Type="http://schemas.openxmlformats.org/officeDocument/2006/relationships/image" Target="../media/image96.jpg"/><Relationship Id="rId3" Type="http://schemas.openxmlformats.org/officeDocument/2006/relationships/tags" Target="../tags/tag90.xml"/><Relationship Id="rId21" Type="http://schemas.openxmlformats.org/officeDocument/2006/relationships/image" Target="../media/image92.png"/><Relationship Id="rId7" Type="http://schemas.openxmlformats.org/officeDocument/2006/relationships/tags" Target="../tags/tag94.xml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2" Type="http://schemas.openxmlformats.org/officeDocument/2006/relationships/tags" Target="../tags/tag89.xml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99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4.jpg"/><Relationship Id="rId5" Type="http://schemas.openxmlformats.org/officeDocument/2006/relationships/tags" Target="../tags/tag92.xml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97.xml"/><Relationship Id="rId19" Type="http://schemas.openxmlformats.org/officeDocument/2006/relationships/image" Target="../media/image90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85.jpg"/><Relationship Id="rId22" Type="http://schemas.openxmlformats.org/officeDocument/2006/relationships/image" Target="../media/image81.jp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tags" Target="../tags/tag100.xml"/><Relationship Id="rId21" Type="http://schemas.openxmlformats.org/officeDocument/2006/relationships/image" Target="../media/image108.png"/><Relationship Id="rId7" Type="http://schemas.openxmlformats.org/officeDocument/2006/relationships/tags" Target="../tags/tag104.xml"/><Relationship Id="rId12" Type="http://schemas.openxmlformats.org/officeDocument/2006/relationships/image" Target="../media/image66.jpg"/><Relationship Id="rId17" Type="http://schemas.openxmlformats.org/officeDocument/2006/relationships/image" Target="../media/image104.png"/><Relationship Id="rId2" Type="http://schemas.openxmlformats.org/officeDocument/2006/relationships/tags" Target="../tags/tag9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10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DECB2B7F-1D05-4CE0-997F-C4F4239F48BC}"/>
              </a:ext>
            </a:extLst>
          </p:cNvPr>
          <p:cNvGrpSpPr/>
          <p:nvPr/>
        </p:nvGrpSpPr>
        <p:grpSpPr>
          <a:xfrm>
            <a:off x="9122589" y="631722"/>
            <a:ext cx="4746369" cy="6226278"/>
            <a:chOff x="3911728" y="-518283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3911728" y="2019955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0053" y="3202524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15" y="3225626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742" y="2956435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881" y="2631059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843252" y="3202524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0288" y="2882097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555" y="1596590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6727329" y="158011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1190" y="218048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7560" y="253573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505" y="276431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540" y="-7183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475" y="408462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787" y="516158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884" y="-102084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727" y="-518283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4353" y="1060300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330" y="958733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6026746" y="439182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7950" y="264612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0514" y="276433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30</Words>
  <Application>Microsoft Office PowerPoint</Application>
  <PresentationFormat>Breitbild</PresentationFormat>
  <Paragraphs>14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178</cp:revision>
  <dcterms:created xsi:type="dcterms:W3CDTF">2019-05-10T06:39:09Z</dcterms:created>
  <dcterms:modified xsi:type="dcterms:W3CDTF">2019-07-25T05:51:41Z</dcterms:modified>
</cp:coreProperties>
</file>